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56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46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84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25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1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523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03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69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28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444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61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2808-3F1B-4CEC-BD88-5F3057D735A7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08FE-BB81-4A89-8D83-85313120E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67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4201" y="517314"/>
            <a:ext cx="7772400" cy="23876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5300" y="3602038"/>
            <a:ext cx="4356100" cy="1655762"/>
          </a:xfrm>
        </p:spPr>
        <p:txBody>
          <a:bodyPr/>
          <a:lstStyle/>
          <a:p>
            <a:endParaRPr lang="es-MX" dirty="0"/>
          </a:p>
        </p:txBody>
      </p:sp>
      <p:grpSp>
        <p:nvGrpSpPr>
          <p:cNvPr id="6" name="Grupo 5"/>
          <p:cNvGrpSpPr/>
          <p:nvPr/>
        </p:nvGrpSpPr>
        <p:grpSpPr>
          <a:xfrm>
            <a:off x="5151233" y="3602038"/>
            <a:ext cx="3182794" cy="2695455"/>
            <a:chOff x="5151233" y="3602038"/>
            <a:chExt cx="3182794" cy="2695455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3840" y="3602038"/>
              <a:ext cx="1657581" cy="1505160"/>
            </a:xfrm>
            <a:prstGeom prst="rect">
              <a:avLst/>
            </a:prstGeom>
          </p:spPr>
        </p:pic>
        <p:sp>
          <p:nvSpPr>
            <p:cNvPr id="5" name="CuadroTexto 4"/>
            <p:cNvSpPr txBox="1"/>
            <p:nvPr/>
          </p:nvSpPr>
          <p:spPr>
            <a:xfrm>
              <a:off x="5151233" y="5035609"/>
              <a:ext cx="3182794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3600" dirty="0" smtClean="0"/>
                <a:t>4to.</a:t>
              </a:r>
              <a:r>
                <a:rPr lang="es-MX" sz="2000" dirty="0" smtClean="0"/>
                <a:t> </a:t>
              </a:r>
            </a:p>
            <a:p>
              <a:pPr algn="ctr"/>
              <a:r>
                <a:rPr lang="es-MX" sz="2000" dirty="0" smtClean="0"/>
                <a:t>Congreso General Resolutivo</a:t>
              </a:r>
            </a:p>
            <a:p>
              <a:pPr algn="ctr"/>
              <a:r>
                <a:rPr lang="es-MX" sz="2000" dirty="0" smtClean="0"/>
                <a:t>Ordinario del STAUS</a:t>
              </a:r>
              <a:endParaRPr lang="es-E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206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55" y="12168"/>
            <a:ext cx="8138865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55" y="12168"/>
            <a:ext cx="8138865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CNICC" id="{7484EBE4-1579-40DD-899C-50793572CAAD}" vid="{F383052B-8209-40CB-A2A6-5058CDE87C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7CNICC</Template>
  <TotalTime>15</TotalTime>
  <Words>8</Words>
  <Application>Microsoft Office PowerPoint</Application>
  <PresentationFormat>Carta (216 x 279 mm)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Clemente Rueda</dc:creator>
  <cp:lastModifiedBy>ALBERTO OLGUIN MORENO</cp:lastModifiedBy>
  <cp:revision>4</cp:revision>
  <dcterms:created xsi:type="dcterms:W3CDTF">2017-02-23T17:53:40Z</dcterms:created>
  <dcterms:modified xsi:type="dcterms:W3CDTF">2017-10-30T16:15:45Z</dcterms:modified>
</cp:coreProperties>
</file>